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>
    <mc:Choice xmlns:p14="http://schemas.microsoft.com/office/powerpoint/2010/main" Requires="p14">
      <p:transition spd="slow" p14:dur="800" advTm="8430">
        <p:circle/>
      </p:transition>
    </mc:Choice>
    <mc:Fallback>
      <p:transition spd="slow" advTm="8430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901875"/>
            <a:ext cx="8915399" cy="95197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Музей группы «Гномы»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«Как люди на Руси жили»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148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699">
        <p:circle/>
      </p:transition>
    </mc:Choice>
    <mc:Fallback>
      <p:transition spd="slow" advTm="269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Русская изба </a:t>
            </a:r>
            <a:r>
              <a:rPr lang="ru-RU" sz="1600" b="1" dirty="0">
                <a:solidFill>
                  <a:schemeClr val="tx1"/>
                </a:solidFill>
              </a:rPr>
              <a:t>— это дом из брёвен, в котором издавна жил славянский народ. В то время предки русских были людьми домашними, поэтому вся их жизнь проходила в стенах этого уникального сооружения. Слово «изба» происходит от «истьба», что в переводе с древнеславянского языка означает дом или баня.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803748"/>
            <a:ext cx="8768182" cy="4860100"/>
          </a:xfrm>
        </p:spPr>
      </p:pic>
    </p:spTree>
    <p:extLst>
      <p:ext uri="{BB962C8B-B14F-4D97-AF65-F5344CB8AC3E}">
        <p14:creationId xmlns:p14="http://schemas.microsoft.com/office/powerpoint/2010/main" val="209615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407">
        <p:circle/>
      </p:transition>
    </mc:Choice>
    <mc:Fallback>
      <p:transition spd="slow" advTm="940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338203"/>
            <a:ext cx="8911687" cy="1788019"/>
          </a:xfrm>
        </p:spPr>
        <p:txBody>
          <a:bodyPr>
            <a:noAutofit/>
          </a:bodyPr>
          <a:lstStyle/>
          <a:p>
            <a:pPr fontAlgn="base"/>
            <a:r>
              <a:rPr lang="ru-RU" sz="1600" b="1" dirty="0">
                <a:solidFill>
                  <a:schemeClr val="tx1"/>
                </a:solidFill>
              </a:rPr>
              <a:t>Русская печь</a:t>
            </a: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Вокруг печи вращался весь быт русской избы. Печь использовали не только для приготовления еды и обогрева, но еще на ней спали и в ней мылись. В стенах печи устанавливали ниши для различной утвари. В традиционной русской избе печь была главным элементом дома, ее размещали в основной зоне, справа или слева от входа.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С древних времен с печью было связано много поверий. Люди верили в то, что на печке обитает домовой. Также с дома никогда не выносили мусор, как правило, его сжигали в печи, считая, что так вся энергия остается в доме и это способствует увеличению достатка в семье.</a:t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96" y="2366963"/>
            <a:ext cx="3899953" cy="43720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48" y="2366963"/>
            <a:ext cx="5181417" cy="4372039"/>
          </a:xfrm>
        </p:spPr>
      </p:pic>
    </p:spTree>
    <p:extLst>
      <p:ext uri="{BB962C8B-B14F-4D97-AF65-F5344CB8AC3E}">
        <p14:creationId xmlns:p14="http://schemas.microsoft.com/office/powerpoint/2010/main" val="15976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862">
        <p:circle/>
      </p:transition>
    </mc:Choice>
    <mc:Fallback>
      <p:transition spd="slow" advTm="98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75573"/>
            <a:ext cx="8911687" cy="1629427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В русской деревне употреблялась в основном деревянная и гончарная утварь. В большом употреблении была также утварь, изготовленная из бересты, плетенная из прутьев, соломы, корней сосны. Некоторые из необходимых в хозяйстве деревянных предметов изготавливались силами мужской половины семьи.</a:t>
            </a:r>
            <a:r>
              <a:rPr lang="ru-RU" sz="1800" dirty="0"/>
              <a:t> 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760775"/>
            <a:ext cx="3983240" cy="4869731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64" y="1760774"/>
            <a:ext cx="4797469" cy="4869731"/>
          </a:xfrm>
        </p:spPr>
      </p:pic>
    </p:spTree>
    <p:extLst>
      <p:ext uri="{BB962C8B-B14F-4D97-AF65-F5344CB8AC3E}">
        <p14:creationId xmlns:p14="http://schemas.microsoft.com/office/powerpoint/2010/main" val="201372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947">
        <p:circle/>
      </p:transition>
    </mc:Choice>
    <mc:Fallback>
      <p:transition spd="slow" advTm="994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34" y="212941"/>
            <a:ext cx="9750967" cy="2204581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Хохлома </a:t>
            </a:r>
            <a:r>
              <a:rPr lang="ru-RU" sz="1600" dirty="0">
                <a:solidFill>
                  <a:schemeClr val="tx1"/>
                </a:solidFill>
              </a:rPr>
              <a:t>- это исконно славянская роспись. Она возвращает нас к традициям и нравам наших предков. </a:t>
            </a:r>
            <a:r>
              <a:rPr lang="ru-RU" sz="1600" dirty="0" smtClean="0">
                <a:solidFill>
                  <a:schemeClr val="tx1"/>
                </a:solidFill>
              </a:rPr>
              <a:t>Это старинный </a:t>
            </a:r>
            <a:r>
              <a:rPr lang="ru-RU" sz="1600" dirty="0">
                <a:solidFill>
                  <a:schemeClr val="tx1"/>
                </a:solidFill>
              </a:rPr>
              <a:t>русский народный промысел, родившийся в XVII веке в округе Нижнего </a:t>
            </a:r>
            <a:r>
              <a:rPr lang="ru-RU" sz="1600" dirty="0" smtClean="0">
                <a:solidFill>
                  <a:schemeClr val="tx1"/>
                </a:solidFill>
              </a:rPr>
              <a:t>Новгорода. Хохлома </a:t>
            </a:r>
            <a:r>
              <a:rPr lang="ru-RU" sz="1600" dirty="0">
                <a:solidFill>
                  <a:schemeClr val="tx1"/>
                </a:solidFill>
              </a:rPr>
              <a:t>представляет собой декоративную роспись деревянной посуды и мебели. Хохломская роспись считалась символом огня, а цвет исполнения ассоциировался с чем-то прекрасным, красивым. Иметь в доме изделие с Хохломской росписью - значит ценить традиции славянских </a:t>
            </a:r>
            <a:r>
              <a:rPr lang="ru-RU" sz="1600" dirty="0" smtClean="0">
                <a:solidFill>
                  <a:schemeClr val="tx1"/>
                </a:solidFill>
              </a:rPr>
              <a:t>народов. </a:t>
            </a:r>
            <a:r>
              <a:rPr lang="ru-RU" sz="1600" dirty="0">
                <a:solidFill>
                  <a:schemeClr val="tx1"/>
                </a:solidFill>
              </a:rPr>
              <a:t>Хохлома украсит каждый дом и принесет в него уютный семейный очаг. 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88" y="2242160"/>
            <a:ext cx="4111720" cy="4183691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1754" y="2475299"/>
            <a:ext cx="4183693" cy="3717415"/>
          </a:xfrm>
        </p:spPr>
      </p:pic>
    </p:spTree>
    <p:extLst>
      <p:ext uri="{BB962C8B-B14F-4D97-AF65-F5344CB8AC3E}">
        <p14:creationId xmlns:p14="http://schemas.microsoft.com/office/powerpoint/2010/main" val="377323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7736">
        <p:circle/>
      </p:transition>
    </mc:Choice>
    <mc:Fallback>
      <p:transition spd="slow" advTm="1773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9529" y="288098"/>
            <a:ext cx="9469676" cy="1678487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Обвинская роспись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>
                <a:solidFill>
                  <a:schemeClr val="tx1"/>
                </a:solidFill>
              </a:rPr>
              <a:t>э</a:t>
            </a:r>
            <a:r>
              <a:rPr lang="ru-RU" sz="1600" dirty="0" smtClean="0">
                <a:solidFill>
                  <a:schemeClr val="tx1"/>
                </a:solidFill>
              </a:rPr>
              <a:t>то </a:t>
            </a:r>
            <a:r>
              <a:rPr lang="ru-RU" sz="1600" dirty="0">
                <a:solidFill>
                  <a:schemeClr val="tx1"/>
                </a:solidFill>
              </a:rPr>
              <a:t>почти забытая пермская традиция. </a:t>
            </a:r>
            <a:r>
              <a:rPr lang="ru-RU" sz="1600" dirty="0" smtClean="0">
                <a:solidFill>
                  <a:schemeClr val="tx1"/>
                </a:solidFill>
              </a:rPr>
              <a:t>Многие </a:t>
            </a:r>
            <a:r>
              <a:rPr lang="ru-RU" sz="1600" dirty="0">
                <a:solidFill>
                  <a:schemeClr val="tx1"/>
                </a:solidFill>
              </a:rPr>
              <a:t>взрослые пермяки, не говоря о детях, даже не знают, что это </a:t>
            </a:r>
            <a:r>
              <a:rPr lang="ru-RU" sz="1600" dirty="0" smtClean="0">
                <a:solidFill>
                  <a:schemeClr val="tx1"/>
                </a:solidFill>
              </a:rPr>
              <a:t>такое.</a:t>
            </a: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П</a:t>
            </a:r>
            <a:r>
              <a:rPr lang="ru-RU" sz="1600" dirty="0" smtClean="0">
                <a:solidFill>
                  <a:schemeClr val="tx1"/>
                </a:solidFill>
              </a:rPr>
              <a:t>рикоснуться </a:t>
            </a:r>
            <a:r>
              <a:rPr lang="ru-RU" sz="1600" dirty="0">
                <a:solidFill>
                  <a:schemeClr val="tx1"/>
                </a:solidFill>
              </a:rPr>
              <a:t>к почти забытой истории Пермского края можно дома и даже всей семьей. Для этого нужно немного: акриловые краски, беличья тонкая </a:t>
            </a:r>
            <a:r>
              <a:rPr lang="ru-RU" sz="1600" dirty="0" smtClean="0">
                <a:solidFill>
                  <a:schemeClr val="tx1"/>
                </a:solidFill>
              </a:rPr>
              <a:t>кисть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92" y="1966585"/>
            <a:ext cx="3908121" cy="41085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41" y="1966585"/>
            <a:ext cx="3857166" cy="4108538"/>
          </a:xfrm>
        </p:spPr>
      </p:pic>
    </p:spTree>
    <p:extLst>
      <p:ext uri="{BB962C8B-B14F-4D97-AF65-F5344CB8AC3E}">
        <p14:creationId xmlns:p14="http://schemas.microsoft.com/office/powerpoint/2010/main" val="195726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132">
        <p:circle/>
      </p:transition>
    </mc:Choice>
    <mc:Fallback>
      <p:transition spd="slow" advTm="1013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638" y="446088"/>
            <a:ext cx="3945699" cy="944302"/>
          </a:xfrm>
        </p:spPr>
        <p:txBody>
          <a:bodyPr>
            <a:normAutofit fontScale="90000"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Кукла Кувадка </a:t>
            </a:r>
            <a:r>
              <a:rPr lang="ru-RU" sz="1400" dirty="0">
                <a:solidFill>
                  <a:schemeClr val="tx1"/>
                </a:solidFill>
              </a:rPr>
              <a:t>– это мощный славянский оберег, встречающий человека в момент его рождения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58" y="446087"/>
            <a:ext cx="4206501" cy="567913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91638" y="1390388"/>
            <a:ext cx="4102773" cy="5035463"/>
          </a:xfrm>
        </p:spPr>
        <p:txBody>
          <a:bodyPr>
            <a:noAutofit/>
          </a:bodyPr>
          <a:lstStyle/>
          <a:p>
            <a:r>
              <a:rPr lang="ru-RU" sz="1200" dirty="0"/>
              <a:t>Кукла бережно передавалась из рук; в руки -- от матери к дочери, от бабушки к внучке...Они такие, какими их придумали далекие предки, паши бабушки, прабабушки.</a:t>
            </a:r>
          </a:p>
          <a:p>
            <a:r>
              <a:rPr lang="ru-RU" sz="1200" dirty="0"/>
              <a:t>На Руси кукол делали и для игры, и для совершения разных обрядов.</a:t>
            </a:r>
          </a:p>
          <a:p>
            <a:r>
              <a:rPr lang="ru-RU" sz="1200" dirty="0"/>
              <a:t>Причем обрядовыми куклами можно было играть детям, а игровые куклы ни в коем случае нельзя было использовать при обряде. Почему так? Потому что обрядовые куклы делались без использования ножниц, иголок, вообще любых колющих и режущих инструментов. В русской деревне больше всего любили тряпичную куклу. Она была в каждом крестьянском доме, и крутили кукол и стар, и млад.</a:t>
            </a:r>
          </a:p>
          <a:p>
            <a:r>
              <a:rPr lang="ru-RU" sz="1200" dirty="0"/>
              <a:t>Крутить кукол дети начинали с 4—5 лет. Сначала делали самых простых — из 2—3 лоскутков, без ножниц и иголок. Первых кукол малыши делали с мамой или старшими сестрами, а потом и самостоятельно. Часто мастерили их из доступных материалов прямо во время игры.</a:t>
            </a:r>
          </a:p>
        </p:txBody>
      </p:sp>
    </p:spTree>
    <p:extLst>
      <p:ext uri="{BB962C8B-B14F-4D97-AF65-F5344CB8AC3E}">
        <p14:creationId xmlns:p14="http://schemas.microsoft.com/office/powerpoint/2010/main" val="200605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6378">
        <p:circle/>
      </p:transition>
    </mc:Choice>
    <mc:Fallback>
      <p:transition spd="slow" advTm="3637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008" y="225468"/>
            <a:ext cx="9575603" cy="1778696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1"/>
                </a:solidFill>
              </a:rPr>
              <a:t>Г</a:t>
            </a:r>
            <a:r>
              <a:rPr lang="ru-RU" sz="1600" dirty="0" smtClean="0">
                <a:solidFill>
                  <a:schemeClr val="accent1"/>
                </a:solidFill>
              </a:rPr>
              <a:t>оворя </a:t>
            </a:r>
            <a:r>
              <a:rPr lang="ru-RU" sz="1600" dirty="0">
                <a:solidFill>
                  <a:schemeClr val="accent1"/>
                </a:solidFill>
              </a:rPr>
              <a:t>о национальном русском наряде, большинство людей представляют себе женщину в сарафане с кокошником или же мужчину в косоворотке с балалайкой. Конечно, такое мнение также имеет право на жизнь, однако действительность значительно шире и глубже, ведь история и особенности традиционных костюмов тесно взаимосвязаны с представлением народа о мироустройстве, нормах морали и религиозных взглядах, которые были тесно переплетены между собой в сознаниях наших праотцов</a:t>
            </a:r>
            <a:r>
              <a:rPr lang="ru-RU" sz="14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08" y="2133599"/>
            <a:ext cx="3344450" cy="40542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19" y="2133600"/>
            <a:ext cx="3432132" cy="4054258"/>
          </a:xfrm>
        </p:spPr>
      </p:pic>
    </p:spTree>
    <p:extLst>
      <p:ext uri="{BB962C8B-B14F-4D97-AF65-F5344CB8AC3E}">
        <p14:creationId xmlns:p14="http://schemas.microsoft.com/office/powerpoint/2010/main" val="229099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3397">
        <p:circle/>
      </p:transition>
    </mc:Choice>
    <mc:Fallback>
      <p:transition spd="slow" advTm="2339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178</TotalTime>
  <Words>470</Words>
  <Application>Microsoft Office PowerPoint</Application>
  <PresentationFormat>Широкоэкранный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Легкий дым</vt:lpstr>
      <vt:lpstr>Музей группы «Гномы»</vt:lpstr>
      <vt:lpstr>Русская изба — это дом из брёвен, в котором издавна жил славянский народ. В то время предки русских были людьми домашними, поэтому вся их жизнь проходила в стенах этого уникального сооружения. Слово «изба» происходит от «истьба», что в переводе с древнеславянского языка означает дом или баня.</vt:lpstr>
      <vt:lpstr>Русская печь Вокруг печи вращался весь быт русской избы. Печь использовали не только для приготовления еды и обогрева, но еще на ней спали и в ней мылись. В стенах печи устанавливали ниши для различной утвари. В традиционной русской избе печь была главным элементом дома, ее размещали в основной зоне, справа или слева от входа. С древних времен с печью было связано много поверий. Люди верили в то, что на печке обитает домовой. Также с дома никогда не выносили мусор, как правило, его сжигали в печи, считая, что так вся энергия остается в доме и это способствует увеличению достатка в семье. </vt:lpstr>
      <vt:lpstr>В русской деревне употреблялась в основном деревянная и гончарная утварь. В большом употреблении была также утварь, изготовленная из бересты, плетенная из прутьев, соломы, корней сосны. Некоторые из необходимых в хозяйстве деревянных предметов изготавливались силами мужской половины семьи. </vt:lpstr>
      <vt:lpstr>Хохлома - это исконно славянская роспись. Она возвращает нас к традициям и нравам наших предков. Это старинный русский народный промысел, родившийся в XVII веке в округе Нижнего Новгорода. Хохлома представляет собой декоративную роспись деревянной посуды и мебели. Хохломская роспись считалась символом огня, а цвет исполнения ассоциировался с чем-то прекрасным, красивым. Иметь в доме изделие с Хохломской росписью - значит ценить традиции славянских народов. Хохлома украсит каждый дом и принесет в него уютный семейный очаг. </vt:lpstr>
      <vt:lpstr>Обвинская роспись, это почти забытая пермская традиция. Многие взрослые пермяки, не говоря о детях, даже не знают, что это такое. Прикоснуться к почти забытой истории Пермского края можно дома и даже всей семьей. Для этого нужно немного: акриловые краски, беличья тонкая кисть.</vt:lpstr>
      <vt:lpstr>Кукла Кувадка – это мощный славянский оберег, встречающий человека в момент его рождения </vt:lpstr>
      <vt:lpstr>Говоря о национальном русском наряде, большинство людей представляют себе женщину в сарафане с кокошником или же мужчину в косоворотке с балалайкой. Конечно, такое мнение также имеет право на жизнь, однако действительность значительно шире и глубже, ведь история и особенности традиционных костюмов тесно взаимосвязаны с представлением народа о мироустройстве, нормах морали и религиозных взглядах, которые были тесно переплетены между собой в сознаниях наших праотцов.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группы «Гномы»</dc:title>
  <dc:creator>Андрей</dc:creator>
  <cp:lastModifiedBy>Андрей</cp:lastModifiedBy>
  <cp:revision>25</cp:revision>
  <dcterms:created xsi:type="dcterms:W3CDTF">2020-02-08T11:07:44Z</dcterms:created>
  <dcterms:modified xsi:type="dcterms:W3CDTF">2020-02-10T14:12:19Z</dcterms:modified>
</cp:coreProperties>
</file>